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9" r:id="rId5"/>
    <p:sldId id="258" r:id="rId6"/>
    <p:sldId id="263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55" autoAdjust="0"/>
  </p:normalViewPr>
  <p:slideViewPr>
    <p:cSldViewPr snapToGrid="0" showGuides="1">
      <p:cViewPr>
        <p:scale>
          <a:sx n="84" d="100"/>
          <a:sy n="84" d="100"/>
        </p:scale>
        <p:origin x="192" y="24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47993-D434-4EDA-A802-2CCFDA9A7535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1F78F-CAAF-4F71-BADF-DC3857C6E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F78F-CAAF-4F71-BADF-DC3857C6EE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2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5477740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276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0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8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F13FE-769F-4111-A609-BC53F0334623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0064-488A-41C0-8DD9-EE8B569D0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81025" y="5185317"/>
            <a:ext cx="3682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Алипатов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Егор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468" y="1971124"/>
            <a:ext cx="8665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игры 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три в ряд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90036" y="6032810"/>
            <a:ext cx="237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6">
                    <a:lumMod val="50000"/>
                  </a:schemeClr>
                </a:solidFill>
              </a:rPr>
              <a:t>Площадка ВГУ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19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46" y="3024979"/>
            <a:ext cx="9257907" cy="690677"/>
          </a:xfrm>
        </p:spPr>
        <p:txBody>
          <a:bodyPr>
            <a:noAutofit/>
          </a:bodyPr>
          <a:lstStyle/>
          <a:p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7046" y="3865481"/>
            <a:ext cx="1010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 и презентацию подготовил Алипатов Егор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2022 год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184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01937"/>
            <a:ext cx="9257907" cy="1416434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Тема</a:t>
            </a:r>
            <a:r>
              <a:rPr lang="ru-RU" sz="4000" b="1" dirty="0" smtClean="0"/>
              <a:t> 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4000" b="1" dirty="0" smtClean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Разработка прототипа игры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ри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ряд»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с использованием только стандартной библиотеки </a:t>
            </a:r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138" y="2736502"/>
            <a:ext cx="112122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ru-RU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Разработка основной механики взаимодействия пользователя </a:t>
            </a:r>
          </a:p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с матрицей кнопок.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 и добавление </a:t>
            </a:r>
            <a:r>
              <a:rPr lang="ru-RU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ассетов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игрового контента и режимов игры.</a:t>
            </a:r>
          </a:p>
        </p:txBody>
      </p:sp>
    </p:spTree>
    <p:extLst>
      <p:ext uri="{BB962C8B-B14F-4D97-AF65-F5344CB8AC3E}">
        <p14:creationId xmlns:p14="http://schemas.microsoft.com/office/powerpoint/2010/main" val="39459035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Подобные приложения для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андроид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Про три в ряд - список лучших игр про три в ря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2689764"/>
            <a:ext cx="4055988" cy="29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гра Времена Года - Три в Ряд. Играть онлайн бесплатн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6136"/>
            <a:ext cx="463867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1601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206027"/>
            <a:ext cx="10254628" cy="141643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Реализация взаимодействия с элементами в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матрице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2033143"/>
            <a:ext cx="11965259" cy="47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557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+mn-lt"/>
                <a:cs typeface="Arial" panose="020B0604020202020204" pitchFamily="34" charset="0"/>
              </a:rPr>
              <a:t>Реализация взаимодействия активности с матрицей кнопок</a:t>
            </a:r>
            <a:r>
              <a:rPr lang="en-US" dirty="0" smtClean="0">
                <a:latin typeface="+mn-lt"/>
                <a:cs typeface="Arial" panose="020B0604020202020204" pitchFamily="34" charset="0"/>
              </a:rPr>
              <a:t>:</a:t>
            </a:r>
            <a:endParaRPr lang="ru-RU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211579"/>
            <a:ext cx="11715750" cy="541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58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8" y="359837"/>
            <a:ext cx="11162371" cy="690677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Реализация взаимодействия двух активностей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4" y="1050514"/>
            <a:ext cx="6870816" cy="54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8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ёрстка бета-версии и её работа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7"/>
          <a:stretch/>
        </p:blipFill>
        <p:spPr>
          <a:xfrm>
            <a:off x="1617518" y="1394461"/>
            <a:ext cx="2837388" cy="4800600"/>
          </a:xfrm>
          <a:prstGeom prst="rect">
            <a:avLst/>
          </a:prstGeom>
        </p:spPr>
      </p:pic>
      <p:pic>
        <p:nvPicPr>
          <p:cNvPr id="9" name="XRecorder_Edited_11052022_210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2255" y="139446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74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501576"/>
            <a:ext cx="9924585" cy="690677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Финальная версия интерфейса после добавления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ассетов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и режимов игры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4" b="16572"/>
          <a:stretch/>
        </p:blipFill>
        <p:spPr>
          <a:xfrm>
            <a:off x="863138" y="1549092"/>
            <a:ext cx="3086100" cy="51184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 b="8362"/>
          <a:stretch/>
        </p:blipFill>
        <p:spPr>
          <a:xfrm>
            <a:off x="4406438" y="1565818"/>
            <a:ext cx="3086100" cy="50803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8" b="8279"/>
          <a:stretch/>
        </p:blipFill>
        <p:spPr>
          <a:xfrm>
            <a:off x="8019095" y="1549092"/>
            <a:ext cx="3086100" cy="50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6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38" y="460198"/>
            <a:ext cx="9257907" cy="690677"/>
          </a:xfrm>
        </p:spPr>
        <p:txBody>
          <a:bodyPr>
            <a:noAutofit/>
          </a:bodyPr>
          <a:lstStyle/>
          <a:p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Демонстрационное видео: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4850" y="1150875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390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109</Words>
  <Application>Microsoft Office PowerPoint</Application>
  <PresentationFormat>Широкоэкранный</PresentationFormat>
  <Paragraphs>33</Paragraphs>
  <Slides>10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Тема проекта: Разработка прототипа игры «три в ряд» с использованием только стандартной библиотеки Java.</vt:lpstr>
      <vt:lpstr>Подобные приложения для андроид:</vt:lpstr>
      <vt:lpstr>Реализация взаимодействия с элементами в матрице:</vt:lpstr>
      <vt:lpstr>Реализация взаимодействия активности с матрицей кнопок:</vt:lpstr>
      <vt:lpstr>Реализация взаимодействия двух активностей:</vt:lpstr>
      <vt:lpstr>Вёрстка бета-версии и её работа:</vt:lpstr>
      <vt:lpstr>Финальная версия интерфейса после добавления ассетов и режимов игры:</vt:lpstr>
      <vt:lpstr>Демонстрационное видео:</vt:lpstr>
      <vt:lpstr>Спасибо за внимание! 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Gennady Alipatov</dc:creator>
  <cp:lastModifiedBy>Gennady Alipatov</cp:lastModifiedBy>
  <cp:revision>21</cp:revision>
  <dcterms:created xsi:type="dcterms:W3CDTF">2022-05-31T11:04:33Z</dcterms:created>
  <dcterms:modified xsi:type="dcterms:W3CDTF">2022-06-02T16:58:15Z</dcterms:modified>
</cp:coreProperties>
</file>